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89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6404" autoAdjust="0"/>
  </p:normalViewPr>
  <p:slideViewPr>
    <p:cSldViewPr snapToGrid="0">
      <p:cViewPr varScale="1">
        <p:scale>
          <a:sx n="115" d="100"/>
          <a:sy n="115" d="100"/>
        </p:scale>
        <p:origin x="37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4080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2/26/2019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10457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2/26/2019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94545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2/26/2019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0260593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2/26/2019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27566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2/26/2019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08534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2/26/2019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856032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374979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2/26/2019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80651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0658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2/26/2019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05574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2/26/2019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67412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2/26/2019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658848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2/26/2019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12485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2/26/2019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46668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2/26/2019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304458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2/26/2019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45444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2/26/2019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952027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  <p:sldLayoutId id="2147483801" r:id="rId12"/>
    <p:sldLayoutId id="2147483802" r:id="rId13"/>
    <p:sldLayoutId id="2147483803" r:id="rId14"/>
    <p:sldLayoutId id="2147483804" r:id="rId15"/>
    <p:sldLayoutId id="2147483805" r:id="rId16"/>
    <p:sldLayoutId id="2147483806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258557"/>
            <a:ext cx="9448800" cy="1825096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rgbClr val="00B050"/>
                </a:solidFill>
              </a:rPr>
              <a:t>Project: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b="1" dirty="0" smtClean="0">
                <a:solidFill>
                  <a:srgbClr val="92D050"/>
                </a:solidFill>
              </a:rPr>
              <a:t>Web </a:t>
            </a:r>
            <a:r>
              <a:rPr lang="en-US" b="1" dirty="0">
                <a:solidFill>
                  <a:srgbClr val="92D050"/>
                </a:solidFill>
              </a:rPr>
              <a:t>B</a:t>
            </a:r>
            <a:r>
              <a:rPr lang="en-US" b="1" dirty="0" smtClean="0">
                <a:solidFill>
                  <a:srgbClr val="92D050"/>
                </a:solidFill>
              </a:rPr>
              <a:t>rowser</a:t>
            </a:r>
            <a:endParaRPr lang="en-US" b="1" dirty="0">
              <a:solidFill>
                <a:srgbClr val="92D05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48827"/>
            <a:ext cx="9448800" cy="2848810"/>
          </a:xfrm>
        </p:spPr>
        <p:txBody>
          <a:bodyPr>
            <a:normAutofit fontScale="92500" lnSpcReduction="10000"/>
          </a:bodyPr>
          <a:lstStyle/>
          <a:p>
            <a:pPr algn="ctr"/>
            <a:r>
              <a:rPr lang="en-US" dirty="0" smtClean="0"/>
              <a:t>     </a:t>
            </a:r>
          </a:p>
          <a:p>
            <a:pPr algn="ctr"/>
            <a:r>
              <a:rPr lang="en-US" dirty="0"/>
              <a:t> </a:t>
            </a:r>
            <a:r>
              <a:rPr lang="en-US" dirty="0" smtClean="0"/>
              <a:t>                </a:t>
            </a:r>
            <a:r>
              <a:rPr lang="en-US" dirty="0" smtClean="0">
                <a:solidFill>
                  <a:srgbClr val="FFFF00"/>
                </a:solidFill>
              </a:rPr>
              <a:t>Team Name:  XAM</a:t>
            </a:r>
          </a:p>
          <a:p>
            <a:pPr algn="ctr"/>
            <a:endParaRPr lang="en-US" dirty="0" smtClean="0"/>
          </a:p>
          <a:p>
            <a:pPr algn="ctr"/>
            <a:r>
              <a:rPr lang="en-US" dirty="0" smtClean="0"/>
              <a:t>                        </a:t>
            </a:r>
            <a:r>
              <a:rPr lang="en-US" dirty="0" smtClean="0">
                <a:solidFill>
                  <a:srgbClr val="00B050"/>
                </a:solidFill>
              </a:rPr>
              <a:t>Team Members: </a:t>
            </a:r>
            <a:r>
              <a:rPr lang="en-US" dirty="0" smtClean="0">
                <a:solidFill>
                  <a:srgbClr val="00B050"/>
                </a:solidFill>
              </a:rPr>
              <a:t> </a:t>
            </a:r>
            <a:endParaRPr lang="en-US" dirty="0" smtClean="0">
              <a:solidFill>
                <a:srgbClr val="00B050"/>
              </a:solidFill>
            </a:endParaRPr>
          </a:p>
          <a:p>
            <a:r>
              <a:rPr lang="en-US" dirty="0"/>
              <a:t> </a:t>
            </a:r>
            <a:r>
              <a:rPr lang="en-US" dirty="0" smtClean="0"/>
              <a:t>                                                                 </a:t>
            </a:r>
          </a:p>
          <a:p>
            <a:r>
              <a:rPr lang="en-US" dirty="0"/>
              <a:t> </a:t>
            </a:r>
            <a:r>
              <a:rPr lang="en-US" dirty="0" smtClean="0"/>
              <a:t>                                                                  </a:t>
            </a:r>
          </a:p>
          <a:p>
            <a:r>
              <a:rPr lang="en-US" dirty="0"/>
              <a:t> </a:t>
            </a:r>
            <a:r>
              <a:rPr lang="en-US" dirty="0" smtClean="0"/>
              <a:t>                                                              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39194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Feature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 smtClean="0"/>
              <a:t>Search Engine 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218" y="2735699"/>
            <a:ext cx="4738254" cy="337415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8182" y="2735699"/>
            <a:ext cx="5074485" cy="3374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0016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Feature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 smtClean="0"/>
              <a:t>Seed Dial </a:t>
            </a:r>
          </a:p>
          <a:p>
            <a:pPr>
              <a:buFont typeface="Wingdings" panose="05000000000000000000" pitchFamily="2" charset="2"/>
              <a:buChar char="q"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5818" y="2551800"/>
            <a:ext cx="6592220" cy="3896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0172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History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35678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sz="3200" dirty="0"/>
          </a:p>
          <a:p>
            <a:pPr marL="0" indent="0" algn="ctr">
              <a:buNone/>
            </a:pPr>
            <a:endParaRPr lang="en-US" sz="3200" dirty="0" smtClean="0"/>
          </a:p>
          <a:p>
            <a:pPr marL="0" indent="0" algn="ctr">
              <a:buNone/>
            </a:pPr>
            <a:r>
              <a:rPr lang="en-US" sz="3200" dirty="0" smtClean="0"/>
              <a:t>  Thanks To Everyone</a:t>
            </a:r>
            <a:endParaRPr lang="en-US" sz="3200" dirty="0"/>
          </a:p>
        </p:txBody>
      </p:sp>
      <p:sp>
        <p:nvSpPr>
          <p:cNvPr id="4" name="Smiley Face 3"/>
          <p:cNvSpPr/>
          <p:nvPr/>
        </p:nvSpPr>
        <p:spPr>
          <a:xfrm>
            <a:off x="7697755" y="3247053"/>
            <a:ext cx="1390261" cy="998376"/>
          </a:xfrm>
          <a:prstGeom prst="smileyFac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34631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99062" y="631369"/>
            <a:ext cx="8610600" cy="1293028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Introduction</a:t>
            </a:r>
            <a:endParaRPr lang="en-US" b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web browser is a software application for accessing information on the World Wide Web. Each individual web page, image, and video is identified by a distinct URL, enabling browsers to retrieve and display them on the user's </a:t>
            </a:r>
            <a:r>
              <a:rPr lang="en-US" dirty="0" smtClean="0"/>
              <a:t>device.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80236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8363" y="689345"/>
            <a:ext cx="8610600" cy="1293028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Architecture of a Browser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6012" y="2169621"/>
            <a:ext cx="10820400" cy="4024125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 flipH="1">
            <a:off x="1373677" y="2320201"/>
            <a:ext cx="1936864" cy="28678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Data Persistence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3998421" y="3064189"/>
            <a:ext cx="4305993" cy="50197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Browser Engine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3998420" y="3828961"/>
            <a:ext cx="4305994" cy="501969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Rendering Engine</a:t>
            </a:r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3998419" y="2320201"/>
            <a:ext cx="4671755" cy="481187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User Interface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4073235" y="4721629"/>
            <a:ext cx="1512917" cy="466463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Networking</a:t>
            </a:r>
            <a:endParaRPr lang="en-US" dirty="0"/>
          </a:p>
        </p:txBody>
      </p:sp>
      <p:sp>
        <p:nvSpPr>
          <p:cNvPr id="13" name="Rounded Rectangle 12"/>
          <p:cNvSpPr/>
          <p:nvPr/>
        </p:nvSpPr>
        <p:spPr>
          <a:xfrm>
            <a:off x="5881426" y="4721629"/>
            <a:ext cx="1579418" cy="466463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Java Script Interpreter</a:t>
            </a:r>
            <a:endParaRPr lang="en-US" sz="1600" dirty="0"/>
          </a:p>
        </p:txBody>
      </p:sp>
      <p:sp>
        <p:nvSpPr>
          <p:cNvPr id="14" name="Rounded Rectangle 13"/>
          <p:cNvSpPr/>
          <p:nvPr/>
        </p:nvSpPr>
        <p:spPr>
          <a:xfrm>
            <a:off x="7822276" y="4721629"/>
            <a:ext cx="1039091" cy="466463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UI</a:t>
            </a:r>
            <a:endParaRPr lang="en-US" dirty="0"/>
          </a:p>
        </p:txBody>
      </p:sp>
      <p:sp>
        <p:nvSpPr>
          <p:cNvPr id="18" name="Down Arrow 17"/>
          <p:cNvSpPr/>
          <p:nvPr/>
        </p:nvSpPr>
        <p:spPr>
          <a:xfrm>
            <a:off x="8437418" y="2811305"/>
            <a:ext cx="232756" cy="1910323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Down Arrow 18"/>
          <p:cNvSpPr/>
          <p:nvPr/>
        </p:nvSpPr>
        <p:spPr>
          <a:xfrm rot="5400000">
            <a:off x="3546414" y="2206465"/>
            <a:ext cx="216131" cy="687878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Down Arrow 19"/>
          <p:cNvSpPr/>
          <p:nvPr/>
        </p:nvSpPr>
        <p:spPr>
          <a:xfrm>
            <a:off x="6066212" y="2801388"/>
            <a:ext cx="216131" cy="262100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Down Arrow 20"/>
          <p:cNvSpPr/>
          <p:nvPr/>
        </p:nvSpPr>
        <p:spPr>
          <a:xfrm>
            <a:off x="6066212" y="3566161"/>
            <a:ext cx="216131" cy="262100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Down Arrow 21"/>
          <p:cNvSpPr/>
          <p:nvPr/>
        </p:nvSpPr>
        <p:spPr>
          <a:xfrm>
            <a:off x="4605594" y="4330931"/>
            <a:ext cx="216131" cy="390698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Down Arrow 22"/>
          <p:cNvSpPr/>
          <p:nvPr/>
        </p:nvSpPr>
        <p:spPr>
          <a:xfrm>
            <a:off x="6455004" y="4366517"/>
            <a:ext cx="216131" cy="355112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Down Arrow 23"/>
          <p:cNvSpPr/>
          <p:nvPr/>
        </p:nvSpPr>
        <p:spPr>
          <a:xfrm>
            <a:off x="7932937" y="4330930"/>
            <a:ext cx="216131" cy="355151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63257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3630" y="614743"/>
            <a:ext cx="8610600" cy="1293028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/>
            </a:r>
            <a:br>
              <a:rPr lang="en-US" dirty="0"/>
            </a:br>
            <a:r>
              <a:rPr lang="en-US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How Browsers work?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/>
            </a:r>
            <a:b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</a:br>
            <a:r>
              <a:rPr lang="en-US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endParaRPr lang="en-US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                                           </a:t>
            </a:r>
          </a:p>
          <a:p>
            <a:pPr marL="0" indent="0">
              <a:buNone/>
            </a:pPr>
            <a:r>
              <a:rPr lang="en-US" dirty="0" smtClean="0"/>
              <a:t>                                  </a:t>
            </a:r>
            <a:r>
              <a:rPr lang="en-US" sz="1200" dirty="0" smtClean="0"/>
              <a:t>192.168.1.4</a:t>
            </a:r>
            <a:r>
              <a:rPr lang="en-US" dirty="0" smtClean="0"/>
              <a:t>                                    </a:t>
            </a:r>
            <a:r>
              <a:rPr lang="en-US" sz="1200" dirty="0" smtClean="0"/>
              <a:t>192.168.1.4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                     </a:t>
            </a:r>
            <a:r>
              <a:rPr lang="en-US" sz="1200" dirty="0" smtClean="0"/>
              <a:t>www.google.com</a:t>
            </a:r>
            <a:r>
              <a:rPr lang="en-US" dirty="0" smtClean="0"/>
              <a:t>                                </a:t>
            </a:r>
            <a:r>
              <a:rPr lang="en-US" sz="1200" dirty="0" smtClean="0"/>
              <a:t>HTML &amp; Other Files</a:t>
            </a:r>
            <a:r>
              <a:rPr lang="en-US" dirty="0" smtClean="0"/>
              <a:t>        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                                                  </a:t>
            </a:r>
            <a:r>
              <a:rPr lang="en-US" sz="1200" dirty="0" smtClean="0"/>
              <a:t>Web  Page           www.google.com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792438" y="2274138"/>
            <a:ext cx="2128058" cy="1868030"/>
          </a:xfrm>
          <a:prstGeom prst="roundRect">
            <a:avLst/>
          </a:prstGeom>
          <a:solidFill>
            <a:schemeClr val="bg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DNS</a:t>
            </a:r>
            <a:br>
              <a:rPr lang="en-US" dirty="0" smtClean="0"/>
            </a:br>
            <a:r>
              <a:rPr lang="en-US" dirty="0" smtClean="0"/>
              <a:t>Server</a:t>
            </a:r>
          </a:p>
          <a:p>
            <a:pPr algn="ctr"/>
            <a:r>
              <a:rPr lang="en-US" dirty="0" smtClean="0"/>
              <a:t>Google.com-</a:t>
            </a:r>
            <a:br>
              <a:rPr lang="en-US" dirty="0" smtClean="0"/>
            </a:br>
            <a:r>
              <a:rPr lang="en-US" dirty="0" smtClean="0"/>
              <a:t>192.168.1.4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4696691" y="2269374"/>
            <a:ext cx="2086495" cy="1868030"/>
          </a:xfrm>
          <a:prstGeom prst="roundRect">
            <a:avLst/>
          </a:prstGeom>
          <a:solidFill>
            <a:schemeClr val="bg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Web</a:t>
            </a:r>
            <a:br>
              <a:rPr lang="en-US" dirty="0" smtClean="0"/>
            </a:br>
            <a:r>
              <a:rPr lang="en-US" dirty="0" smtClean="0"/>
              <a:t>Browser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8429104" y="2213191"/>
            <a:ext cx="2244437" cy="1868030"/>
          </a:xfrm>
          <a:prstGeom prst="roundRect">
            <a:avLst/>
          </a:prstGeom>
          <a:solidFill>
            <a:schemeClr val="bg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Server</a:t>
            </a:r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4696691" y="4905274"/>
            <a:ext cx="2111433" cy="1313411"/>
          </a:xfrm>
          <a:prstGeom prst="ellipse">
            <a:avLst/>
          </a:prstGeom>
          <a:solidFill>
            <a:schemeClr val="bg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user</a:t>
            </a:r>
            <a:endParaRPr lang="en-US" dirty="0"/>
          </a:p>
        </p:txBody>
      </p:sp>
      <p:sp>
        <p:nvSpPr>
          <p:cNvPr id="5" name="Down Arrow 4"/>
          <p:cNvSpPr/>
          <p:nvPr/>
        </p:nvSpPr>
        <p:spPr>
          <a:xfrm rot="5400000">
            <a:off x="3714484" y="2212294"/>
            <a:ext cx="168866" cy="174567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own Arrow 10"/>
          <p:cNvSpPr/>
          <p:nvPr/>
        </p:nvSpPr>
        <p:spPr>
          <a:xfrm rot="16200000">
            <a:off x="3728411" y="2401486"/>
            <a:ext cx="179464" cy="173424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Down Arrow 11"/>
          <p:cNvSpPr/>
          <p:nvPr/>
        </p:nvSpPr>
        <p:spPr>
          <a:xfrm rot="16200000">
            <a:off x="7546652" y="2262170"/>
            <a:ext cx="168864" cy="164591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own Arrow 12"/>
          <p:cNvSpPr/>
          <p:nvPr/>
        </p:nvSpPr>
        <p:spPr>
          <a:xfrm rot="5400000">
            <a:off x="7525295" y="2521200"/>
            <a:ext cx="161699" cy="164591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Down Arrow 13"/>
          <p:cNvSpPr/>
          <p:nvPr/>
        </p:nvSpPr>
        <p:spPr>
          <a:xfrm rot="10800000">
            <a:off x="5548621" y="4142168"/>
            <a:ext cx="160795" cy="76971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Down Arrow 14"/>
          <p:cNvSpPr/>
          <p:nvPr/>
        </p:nvSpPr>
        <p:spPr>
          <a:xfrm>
            <a:off x="5739938" y="4135562"/>
            <a:ext cx="160799" cy="76971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86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7251" y="631369"/>
            <a:ext cx="8610600" cy="1293028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Tools and technologies</a:t>
            </a:r>
            <a:endParaRPr lang="en-US" b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# Visual Studio for IDE</a:t>
            </a:r>
          </a:p>
          <a:p>
            <a:pPr marL="0" indent="0">
              <a:buNone/>
            </a:pPr>
            <a:r>
              <a:rPr lang="en-US" dirty="0" smtClean="0"/>
              <a:t># c Sharpe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66099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66057" y="270721"/>
            <a:ext cx="8610600" cy="1293028"/>
          </a:xfrm>
        </p:spPr>
        <p:txBody>
          <a:bodyPr/>
          <a:lstStyle/>
          <a:p>
            <a:pPr algn="ctr"/>
            <a:r>
              <a:rPr lang="en-US" dirty="0" smtClean="0"/>
              <a:t>Graphical user interface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421476"/>
            <a:ext cx="10820400" cy="4797209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633" y="1421476"/>
            <a:ext cx="11238567" cy="5257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4106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2930" y="431864"/>
            <a:ext cx="8610600" cy="1293028"/>
          </a:xfrm>
        </p:spPr>
        <p:txBody>
          <a:bodyPr/>
          <a:lstStyle/>
          <a:p>
            <a:pPr algn="ctr"/>
            <a:r>
              <a:rPr lang="en-US" dirty="0" smtClean="0"/>
              <a:t>Feature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463040"/>
            <a:ext cx="8946541" cy="4785359"/>
          </a:xfrm>
        </p:spPr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 smtClean="0"/>
              <a:t>New Tab</a:t>
            </a:r>
          </a:p>
          <a:p>
            <a:pPr>
              <a:buFont typeface="Wingdings" panose="05000000000000000000" pitchFamily="2" charset="2"/>
              <a:buChar char="q"/>
            </a:pP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9664" y="2019993"/>
            <a:ext cx="9318569" cy="4389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578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Feature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429790"/>
            <a:ext cx="8946541" cy="4818610"/>
          </a:xfrm>
        </p:spPr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 smtClean="0"/>
              <a:t>Delete Tab</a:t>
            </a:r>
          </a:p>
          <a:p>
            <a:pPr>
              <a:buFont typeface="Wingdings" panose="05000000000000000000" pitchFamily="2" charset="2"/>
              <a:buChar char="q"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9242" y="2013300"/>
            <a:ext cx="7696605" cy="4429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820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Feature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 smtClean="0"/>
              <a:t>Address Link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2931" y="2632822"/>
            <a:ext cx="8825920" cy="3177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97685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486</TotalTime>
  <Words>131</Words>
  <Application>Microsoft Office PowerPoint</Application>
  <PresentationFormat>Widescreen</PresentationFormat>
  <Paragraphs>50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Century Gothic</vt:lpstr>
      <vt:lpstr>Wingdings</vt:lpstr>
      <vt:lpstr>Wingdings 3</vt:lpstr>
      <vt:lpstr>Ion</vt:lpstr>
      <vt:lpstr>Project: Web Browser</vt:lpstr>
      <vt:lpstr>Introduction</vt:lpstr>
      <vt:lpstr>Architecture of a Browser</vt:lpstr>
      <vt:lpstr> How Browsers work?  </vt:lpstr>
      <vt:lpstr>Tools and technologies</vt:lpstr>
      <vt:lpstr>Graphical user interface</vt:lpstr>
      <vt:lpstr>Feature</vt:lpstr>
      <vt:lpstr>Feature</vt:lpstr>
      <vt:lpstr>Feature</vt:lpstr>
      <vt:lpstr>Feature</vt:lpstr>
      <vt:lpstr>Feature</vt:lpstr>
      <vt:lpstr>Feature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project: Web browser</dc:title>
  <dc:creator>monzurul islam</dc:creator>
  <cp:lastModifiedBy>monzurul islam</cp:lastModifiedBy>
  <cp:revision>34</cp:revision>
  <dcterms:created xsi:type="dcterms:W3CDTF">2019-02-25T05:27:54Z</dcterms:created>
  <dcterms:modified xsi:type="dcterms:W3CDTF">2019-02-25T18:53:07Z</dcterms:modified>
</cp:coreProperties>
</file>